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yle@fostechsolution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634963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the FIRST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0" y="813678"/>
            <a:ext cx="9879217" cy="59756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</a:rPr>
              <a:t>Agencies that Utilize Agency View-Point for their NFJP Program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000" dirty="0"/>
              <a:t>Arkansas Human Development Corporation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New England Farmworkers (Connecticut, Massachusetts &amp; New Hampshire)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Illinois Migrant Council 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ORO Development Corporation - Oklahoma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Mississippi Delta Council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O.I.C. of Washington – Washington State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Rocky Mountain SER - Colorado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Rural Employment Opportunities - Montana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Community Council of Idaho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Black Hills Special Services Cooperative - South Dakota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Project PPEP – Arizona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Maui Economic Opportunities – Maui, Hawaii</a:t>
            </a:r>
          </a:p>
          <a:p>
            <a:pPr>
              <a:lnSpc>
                <a:spcPct val="80000"/>
              </a:lnSpc>
            </a:pPr>
            <a:r>
              <a:rPr lang="en-US" sz="1000" i="1" dirty="0"/>
              <a:t>AND NOW </a:t>
            </a:r>
            <a:r>
              <a:rPr lang="en-US" sz="1000" dirty="0"/>
              <a:t>– Proteus Inc. (Iowa, Indiana &amp; Nebraska)</a:t>
            </a:r>
          </a:p>
          <a:p>
            <a:pPr>
              <a:lnSpc>
                <a:spcPct val="8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245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Todays discussion topic is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AVP Users Side Meeting at the DARI Conference</a:t>
            </a:r>
          </a:p>
          <a:p>
            <a:r>
              <a:rPr lang="en-US" dirty="0"/>
              <a:t>Quarterly Progress Reporting Process and particularly the Calculation of the Narrative PSS Numbers.</a:t>
            </a:r>
          </a:p>
          <a:p>
            <a:pPr lvl="1"/>
            <a:r>
              <a:rPr lang="en-US" dirty="0"/>
              <a:t>Are the Cumulative?  Our thought is yes.</a:t>
            </a:r>
          </a:p>
          <a:p>
            <a:pPr lvl="1"/>
            <a:r>
              <a:rPr lang="en-US" dirty="0"/>
              <a:t>The current report calculate just like the instructions which are not necessarily cumulative.</a:t>
            </a:r>
          </a:p>
          <a:p>
            <a:pPr lvl="1"/>
            <a:r>
              <a:rPr lang="en-US" dirty="0"/>
              <a:t>We are working on a PSS Cumulative Quarters Plan vs Actuals Report.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1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Todays discussion topic is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Cumulative Quarters PSS Plan vs Actuals Report</a:t>
            </a:r>
          </a:p>
          <a:p>
            <a:pPr lvl="1"/>
            <a:r>
              <a:rPr lang="en-US" dirty="0"/>
              <a:t>We can calculate the Plan vs Actuals, but there are questions for todays discussion.</a:t>
            </a:r>
          </a:p>
          <a:p>
            <a:pPr lvl="1"/>
            <a:r>
              <a:rPr lang="en-US" dirty="0"/>
              <a:t>AVP is a Real-Time system.</a:t>
            </a:r>
          </a:p>
          <a:p>
            <a:pPr lvl="1"/>
            <a:r>
              <a:rPr lang="en-US" dirty="0"/>
              <a:t>Due to the 90Day Rule as Participants Exit Prior Quarter Numbers will Change;</a:t>
            </a:r>
          </a:p>
          <a:p>
            <a:pPr lvl="2"/>
            <a:r>
              <a:rPr lang="en-US" dirty="0"/>
              <a:t>Total Current Participant (END OF PERIOD) will decrease by 1.</a:t>
            </a:r>
          </a:p>
          <a:p>
            <a:pPr lvl="2"/>
            <a:r>
              <a:rPr lang="en-US" dirty="0"/>
              <a:t>Total Participants Exiting Program will increase by 1.</a:t>
            </a:r>
          </a:p>
          <a:p>
            <a:pPr lvl="1"/>
            <a:r>
              <a:rPr lang="en-US" dirty="0"/>
              <a:t>How does this effect your reporting?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Topic Ideas</a:t>
            </a:r>
          </a:p>
          <a:p>
            <a:pPr lvl="1"/>
            <a:r>
              <a:rPr lang="en-US" dirty="0"/>
              <a:t>RA Only – Staff Assisted versus Non-Staff Assisted</a:t>
            </a:r>
          </a:p>
          <a:p>
            <a:pPr lvl="1"/>
            <a:r>
              <a:rPr lang="en-US" dirty="0"/>
              <a:t>Youth as Placements</a:t>
            </a:r>
          </a:p>
          <a:p>
            <a:pPr lvl="1"/>
            <a:r>
              <a:rPr lang="en-US" dirty="0"/>
              <a:t>Please email to </a:t>
            </a:r>
            <a:r>
              <a:rPr lang="en-US" dirty="0">
                <a:hlinkClick r:id="rId2"/>
              </a:rPr>
              <a:t>kyle@fostechsolutions.com</a:t>
            </a:r>
            <a:r>
              <a:rPr lang="en-US" dirty="0"/>
              <a:t> what you would like discussed within 2 days of the next webinar.</a:t>
            </a:r>
          </a:p>
          <a:p>
            <a:pPr lvl="1"/>
            <a:r>
              <a:rPr lang="en-US" dirty="0"/>
              <a:t>Date: 2 weeks from today?  June 2, 2017 (3pm?) </a:t>
            </a:r>
          </a:p>
        </p:txBody>
      </p:sp>
    </p:spTree>
    <p:extLst>
      <p:ext uri="{BB962C8B-B14F-4D97-AF65-F5344CB8AC3E}">
        <p14:creationId xmlns:p14="http://schemas.microsoft.com/office/powerpoint/2010/main" val="106440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At FosTech We;</a:t>
            </a:r>
          </a:p>
          <a:p>
            <a:pPr lvl="1"/>
            <a:r>
              <a:rPr lang="en-US" dirty="0"/>
              <a:t>Want to thank everyone for the faith you have placed in us.</a:t>
            </a:r>
          </a:p>
          <a:p>
            <a:pPr lvl="1"/>
            <a:r>
              <a:rPr lang="en-US" dirty="0"/>
              <a:t>Strive to continue to enhance AVP </a:t>
            </a:r>
          </a:p>
          <a:p>
            <a:pPr lvl="1"/>
            <a:r>
              <a:rPr lang="en-US" dirty="0"/>
              <a:t>Succeed with NFJP</a:t>
            </a:r>
          </a:p>
        </p:txBody>
      </p:sp>
    </p:spTree>
    <p:extLst>
      <p:ext uri="{BB962C8B-B14F-4D97-AF65-F5344CB8AC3E}">
        <p14:creationId xmlns:p14="http://schemas.microsoft.com/office/powerpoint/2010/main" val="67163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</p:spPr>
      </p:sp>
      <p:grpSp>
        <p:nvGrpSpPr>
          <p:cNvPr id="116" name="Group 115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7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1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2" name="Freeform 1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3" name="Freeform 1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4" name="Freeform 1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5" name="Freeform 1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6" name="Freeform 2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7" name="Freeform 2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8" name="Freeform 2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30" name="Group 12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31" name="Freeform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2" name="Freeform 2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2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4" name="Freeform 3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5" name="Freeform 3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6" name="Freeform 3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7" name="Freeform 3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8" name="Freeform 3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9" name="Freeform 3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0" name="Freeform 3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1" name="Freeform 3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2" name="Freeform 3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44" name="Rectangle 14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8" name="Rectangle 14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5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984" y="643467"/>
            <a:ext cx="8538032" cy="5571066"/>
          </a:xfrm>
          <a:prstGeom prst="rect">
            <a:avLst/>
          </a:prstGeom>
        </p:spPr>
      </p:pic>
      <p:sp>
        <p:nvSpPr>
          <p:cNvPr id="129" name="Title 1"/>
          <p:cNvSpPr>
            <a:spLocks noGrp="1"/>
          </p:cNvSpPr>
          <p:nvPr>
            <p:ph type="title"/>
          </p:nvPr>
        </p:nvSpPr>
        <p:spPr>
          <a:xfrm>
            <a:off x="1678812" y="67074"/>
            <a:ext cx="9879217" cy="5975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</a:rPr>
              <a:t>Agency View-Point Cloud – Sneak Peak at the Case File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067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</TotalTime>
  <Words>331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PowerPoint Presentation</vt:lpstr>
      <vt:lpstr>Agencies that Utilize Agency View-Point for their NFJP Program </vt:lpstr>
      <vt:lpstr>Todays discussion topic is </vt:lpstr>
      <vt:lpstr>Todays discussion topic is </vt:lpstr>
      <vt:lpstr>Next Time</vt:lpstr>
      <vt:lpstr>Thank You!</vt:lpstr>
      <vt:lpstr>Agency View-Point Cloud – Sneak Peak at the Case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8</cp:revision>
  <dcterms:created xsi:type="dcterms:W3CDTF">2017-03-14T12:40:07Z</dcterms:created>
  <dcterms:modified xsi:type="dcterms:W3CDTF">2017-05-19T19:43:25Z</dcterms:modified>
</cp:coreProperties>
</file>