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0" r:id="rId4"/>
    <p:sldId id="272" r:id="rId5"/>
    <p:sldId id="273" r:id="rId6"/>
    <p:sldId id="274" r:id="rId7"/>
    <p:sldId id="275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3" y="598387"/>
            <a:ext cx="5620332" cy="3854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/>
              <a:t>WIOA Collaboration Webinar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589213" y="4775200"/>
            <a:ext cx="8915399" cy="8234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Welcomes to Today’s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Agency View-Point NFJP Users Forum</a:t>
            </a:r>
          </a:p>
        </p:txBody>
      </p:sp>
    </p:spTree>
    <p:extLst>
      <p:ext uri="{BB962C8B-B14F-4D97-AF65-F5344CB8AC3E}">
        <p14:creationId xmlns:p14="http://schemas.microsoft.com/office/powerpoint/2010/main" val="87668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4012540"/>
          </a:xfrm>
        </p:spPr>
        <p:txBody>
          <a:bodyPr>
            <a:normAutofit/>
          </a:bodyPr>
          <a:lstStyle/>
          <a:p>
            <a:r>
              <a:rPr lang="en-US" b="1" dirty="0"/>
              <a:t>WIOA Plans Cumulate Automatically</a:t>
            </a:r>
          </a:p>
          <a:p>
            <a:r>
              <a:rPr lang="en-US" b="1" dirty="0"/>
              <a:t>Preparing for the WIPS Quarterly Submission</a:t>
            </a:r>
          </a:p>
          <a:p>
            <a:r>
              <a:rPr lang="en-US" b="1" dirty="0">
                <a:solidFill>
                  <a:schemeClr val="tx1"/>
                </a:solidFill>
              </a:rPr>
              <a:t>Youth Placement 2</a:t>
            </a:r>
            <a:r>
              <a:rPr lang="en-US" b="1" baseline="30000" dirty="0">
                <a:solidFill>
                  <a:schemeClr val="tx1"/>
                </a:solidFill>
              </a:rPr>
              <a:t>nd</a:t>
            </a:r>
            <a:r>
              <a:rPr lang="en-US" b="1" dirty="0">
                <a:solidFill>
                  <a:schemeClr val="tx1"/>
                </a:solidFill>
              </a:rPr>
              <a:t> &amp; 4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b="1" dirty="0">
                <a:solidFill>
                  <a:schemeClr val="tx1"/>
                </a:solidFill>
              </a:rPr>
              <a:t> Quarter After Placements</a:t>
            </a:r>
          </a:p>
          <a:p>
            <a:r>
              <a:rPr lang="en-US" b="1" dirty="0"/>
              <a:t>Service Type Setup</a:t>
            </a:r>
          </a:p>
          <a:p>
            <a:pPr lvl="1"/>
            <a:r>
              <a:rPr lang="en-US" b="1" dirty="0"/>
              <a:t>Basic Career Services</a:t>
            </a:r>
          </a:p>
          <a:p>
            <a:pPr lvl="1"/>
            <a:r>
              <a:rPr lang="en-US" b="1" dirty="0"/>
              <a:t>Individualized Career Services</a:t>
            </a:r>
          </a:p>
          <a:p>
            <a:pPr lvl="0"/>
            <a:r>
              <a:rPr lang="en-US" b="1" dirty="0"/>
              <a:t>Better data now that we have the logic checks</a:t>
            </a:r>
          </a:p>
          <a:p>
            <a:pPr lvl="0"/>
            <a:r>
              <a:rPr lang="en-US" b="1" dirty="0"/>
              <a:t>Should you re-upload the 1</a:t>
            </a:r>
            <a:r>
              <a:rPr lang="en-US" b="1" baseline="30000" dirty="0"/>
              <a:t>st</a:t>
            </a:r>
            <a:r>
              <a:rPr lang="en-US" b="1" dirty="0"/>
              <a:t>, 2</a:t>
            </a:r>
            <a:r>
              <a:rPr lang="en-US" b="1" baseline="30000" dirty="0"/>
              <a:t>nd</a:t>
            </a:r>
            <a:r>
              <a:rPr lang="en-US" b="1" dirty="0"/>
              <a:t> and 3</a:t>
            </a:r>
            <a:r>
              <a:rPr lang="en-US" b="1" baseline="30000" dirty="0"/>
              <a:t>rd</a:t>
            </a:r>
            <a:r>
              <a:rPr lang="en-US" b="1" dirty="0"/>
              <a:t> submission.</a:t>
            </a:r>
          </a:p>
          <a:p>
            <a:pPr lvl="0"/>
            <a:r>
              <a:rPr lang="en-US" b="1" dirty="0"/>
              <a:t>Working together to have DOL update within a time frame to give us time to implement and you time to enter accurate data.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528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Youth Placement 2</a:t>
            </a:r>
            <a:r>
              <a:rPr lang="en-US" sz="2400" b="1" baseline="30000" dirty="0">
                <a:solidFill>
                  <a:schemeClr val="bg1"/>
                </a:solidFill>
              </a:rPr>
              <a:t>nd</a:t>
            </a:r>
            <a:r>
              <a:rPr lang="en-US" sz="2400" b="1" dirty="0">
                <a:solidFill>
                  <a:schemeClr val="bg1"/>
                </a:solidFill>
              </a:rPr>
              <a:t> &amp; 4</a:t>
            </a:r>
            <a:r>
              <a:rPr lang="en-US" sz="2400" b="1" baseline="30000" dirty="0">
                <a:solidFill>
                  <a:schemeClr val="bg1"/>
                </a:solidFill>
              </a:rPr>
              <a:t>th</a:t>
            </a:r>
            <a:r>
              <a:rPr lang="en-US" sz="2400" b="1" dirty="0">
                <a:solidFill>
                  <a:schemeClr val="bg1"/>
                </a:solidFill>
              </a:rPr>
              <a:t> Quarter After 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803778" cy="3287292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For those Enrolled as Youth on the Intake.  Type of Placement on top of the Job Placement </a:t>
            </a:r>
          </a:p>
          <a:p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2E8F0A-4B6B-4A20-9F8F-AC5BB9A38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410" y="3206275"/>
            <a:ext cx="9340521" cy="270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Todays discussion topics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Panel on the bottom of the Follow Up will turn red as the time elapses 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B73946-ACD6-4F56-91B2-0749404A2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135" y="3260226"/>
            <a:ext cx="11007084" cy="148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2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Service Type Setup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	Basic Career Services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	Individualized Career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854DFD-34B3-41E0-A3D8-8DDE4632D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120" y="2306695"/>
            <a:ext cx="6631319" cy="444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2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Better data now that we have the logic checks</a:t>
            </a:r>
          </a:p>
          <a:p>
            <a:pPr lvl="1"/>
            <a:r>
              <a:rPr lang="en-US" b="1" dirty="0"/>
              <a:t>The new logic checks allow you to clean up your data since July 1, 2016</a:t>
            </a:r>
          </a:p>
          <a:p>
            <a:pPr lvl="1"/>
            <a:r>
              <a:rPr lang="en-US" b="1" dirty="0"/>
              <a:t>Follow Up Overrides may not have been reported correctly</a:t>
            </a:r>
          </a:p>
          <a:p>
            <a:r>
              <a:rPr lang="en-US" b="1" dirty="0"/>
              <a:t>Uploading Better Data</a:t>
            </a:r>
          </a:p>
          <a:p>
            <a:pPr lvl="1"/>
            <a:r>
              <a:rPr lang="en-US" b="1" dirty="0"/>
              <a:t>I would first upload the 4</a:t>
            </a:r>
            <a:r>
              <a:rPr lang="en-US" b="1" baseline="30000" dirty="0"/>
              <a:t>th</a:t>
            </a:r>
            <a:r>
              <a:rPr lang="en-US" b="1" dirty="0"/>
              <a:t> Quarter on time.</a:t>
            </a:r>
          </a:p>
          <a:p>
            <a:pPr lvl="1"/>
            <a:r>
              <a:rPr lang="en-US" b="1" dirty="0"/>
              <a:t>If I had;</a:t>
            </a:r>
          </a:p>
          <a:p>
            <a:pPr lvl="2"/>
            <a:r>
              <a:rPr lang="en-US" b="1" dirty="0"/>
              <a:t> a lot of new Logical Check Errors</a:t>
            </a:r>
          </a:p>
          <a:p>
            <a:pPr lvl="2"/>
            <a:r>
              <a:rPr lang="en-US" b="1" dirty="0"/>
              <a:t>Been using the Override on the Follow Up Screen</a:t>
            </a:r>
          </a:p>
          <a:p>
            <a:pPr lvl="2"/>
            <a:r>
              <a:rPr lang="en-US" b="1" dirty="0"/>
              <a:t>I would then re-upload quarters 1 through 3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377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Working together to have DOL update within a time frame to give us time to implement and you time to enter accurate data.</a:t>
            </a:r>
          </a:p>
          <a:p>
            <a:pPr lvl="0"/>
            <a:r>
              <a:rPr lang="en-US" b="1" dirty="0"/>
              <a:t>DOL WIPS Team Released 10 days prior to submission period.</a:t>
            </a:r>
          </a:p>
          <a:p>
            <a:pPr lvl="1"/>
            <a:r>
              <a:rPr lang="en-US" b="1" dirty="0"/>
              <a:t>This gives us little if no time to implement the changes</a:t>
            </a:r>
          </a:p>
          <a:p>
            <a:pPr lvl="1"/>
            <a:r>
              <a:rPr lang="en-US" b="1" dirty="0"/>
              <a:t>You then have to correct your data</a:t>
            </a:r>
          </a:p>
          <a:p>
            <a:pPr lvl="1"/>
            <a:r>
              <a:rPr lang="en-US" b="1" dirty="0"/>
              <a:t>We may have to go through this iteration multiple times</a:t>
            </a:r>
          </a:p>
          <a:p>
            <a:pPr lvl="1"/>
            <a:r>
              <a:rPr lang="en-US" b="1" dirty="0"/>
              <a:t>If DOL wants Accurate Data, them updating so close to a submission </a:t>
            </a:r>
            <a:r>
              <a:rPr lang="en-US" b="1" dirty="0" err="1"/>
              <a:t>desreases</a:t>
            </a:r>
            <a:r>
              <a:rPr lang="en-US" b="1" dirty="0"/>
              <a:t> the chance of you uploading accurate data.</a:t>
            </a:r>
          </a:p>
          <a:p>
            <a:pPr lvl="1"/>
            <a:r>
              <a:rPr lang="en-US" b="1" dirty="0"/>
              <a:t>DOL is hurting its chance of getting good, clean accurate data.</a:t>
            </a:r>
          </a:p>
          <a:p>
            <a:pPr lvl="1"/>
            <a:r>
              <a:rPr lang="en-US" b="1" dirty="0"/>
              <a:t>The more agencies that bring this up to DOL, the better chance we have of being heard.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4753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91" y="2623930"/>
            <a:ext cx="9383409" cy="3287292"/>
          </a:xfrm>
        </p:spPr>
        <p:txBody>
          <a:bodyPr>
            <a:normAutofit/>
          </a:bodyPr>
          <a:lstStyle/>
          <a:p>
            <a:r>
              <a:rPr lang="en-US" b="1" dirty="0"/>
              <a:t>At FosTech We;</a:t>
            </a:r>
          </a:p>
          <a:p>
            <a:pPr lvl="1"/>
            <a:r>
              <a:rPr lang="en-US" b="1" dirty="0"/>
              <a:t>Thank everyone for the faith you have placed in us.</a:t>
            </a:r>
          </a:p>
          <a:p>
            <a:pPr lvl="1"/>
            <a:r>
              <a:rPr lang="en-US" b="1" dirty="0"/>
              <a:t>Strive to continue to enhance AVP to implement all of WIOA</a:t>
            </a:r>
          </a:p>
          <a:p>
            <a:pPr lvl="1"/>
            <a:r>
              <a:rPr lang="en-US" b="1" dirty="0"/>
              <a:t>Appreciate all of the input we are getting from these webinars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16332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3718</TotalTime>
  <Words>362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PowerPoint Presentation</vt:lpstr>
      <vt:lpstr> Today’s Topics</vt:lpstr>
      <vt:lpstr>Youth Placement 2nd &amp; 4th Quarter After Placements</vt:lpstr>
      <vt:lpstr>Todays discussion topics </vt:lpstr>
      <vt:lpstr>Service Type Setup  Basic Career Services  Individualized Career Services</vt:lpstr>
      <vt:lpstr> Today’s Topics</vt:lpstr>
      <vt:lpstr> Today’s Topics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FosTech Solutions Inc</dc:title>
  <dc:creator>Kyle Foster</dc:creator>
  <cp:lastModifiedBy>Kyle Foster</cp:lastModifiedBy>
  <cp:revision>34</cp:revision>
  <dcterms:created xsi:type="dcterms:W3CDTF">2017-03-14T12:40:07Z</dcterms:created>
  <dcterms:modified xsi:type="dcterms:W3CDTF">2017-08-10T19:41:54Z</dcterms:modified>
</cp:coreProperties>
</file>