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91" r:id="rId4"/>
    <p:sldId id="294" r:id="rId5"/>
    <p:sldId id="293" r:id="rId6"/>
    <p:sldId id="302" r:id="rId7"/>
    <p:sldId id="292" r:id="rId8"/>
    <p:sldId id="297" r:id="rId9"/>
    <p:sldId id="298" r:id="rId10"/>
    <p:sldId id="301" r:id="rId11"/>
    <p:sldId id="300" r:id="rId12"/>
    <p:sldId id="303" r:id="rId13"/>
    <p:sldId id="28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8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Foster" userId="90b6fa63-0c55-4218-a12d-99ab63ed509a" providerId="ADAL" clId="{B4391130-FD8B-45D8-9B78-1E1A30ACE6DF}"/>
    <pc:docChg chg="undo custSel addSld delSld modSld">
      <pc:chgData name="Kyle Foster" userId="90b6fa63-0c55-4218-a12d-99ab63ed509a" providerId="ADAL" clId="{B4391130-FD8B-45D8-9B78-1E1A30ACE6DF}" dt="2018-03-15T18:50:58.577" v="7688" actId="6549"/>
      <pc:docMkLst>
        <pc:docMk/>
      </pc:docMkLst>
      <pc:sldChg chg="modSp">
        <pc:chgData name="Kyle Foster" userId="90b6fa63-0c55-4218-a12d-99ab63ed509a" providerId="ADAL" clId="{B4391130-FD8B-45D8-9B78-1E1A30ACE6DF}" dt="2018-03-15T18:21:00.619" v="6976" actId="27636"/>
        <pc:sldMkLst>
          <pc:docMk/>
          <pc:sldMk cId="1745281601" sldId="271"/>
        </pc:sldMkLst>
        <pc:spChg chg="mod">
          <ac:chgData name="Kyle Foster" userId="90b6fa63-0c55-4218-a12d-99ab63ed509a" providerId="ADAL" clId="{B4391130-FD8B-45D8-9B78-1E1A30ACE6DF}" dt="2018-03-15T18:21:00.619" v="6976" actId="27636"/>
          <ac:spMkLst>
            <pc:docMk/>
            <pc:sldMk cId="1745281601" sldId="271"/>
            <ac:spMk id="3" creationId="{00000000-0000-0000-0000-000000000000}"/>
          </ac:spMkLst>
        </pc:spChg>
      </pc:sldChg>
      <pc:sldChg chg="modSp">
        <pc:chgData name="Kyle Foster" userId="90b6fa63-0c55-4218-a12d-99ab63ed509a" providerId="ADAL" clId="{B4391130-FD8B-45D8-9B78-1E1A30ACE6DF}" dt="2018-03-15T18:40:04.233" v="7409" actId="27636"/>
        <pc:sldMkLst>
          <pc:docMk/>
          <pc:sldMk cId="4166740999" sldId="288"/>
        </pc:sldMkLst>
        <pc:spChg chg="mod">
          <ac:chgData name="Kyle Foster" userId="90b6fa63-0c55-4218-a12d-99ab63ed509a" providerId="ADAL" clId="{B4391130-FD8B-45D8-9B78-1E1A30ACE6DF}" dt="2018-03-15T18:39:48.540" v="7405" actId="113"/>
          <ac:spMkLst>
            <pc:docMk/>
            <pc:sldMk cId="4166740999" sldId="288"/>
            <ac:spMk id="2" creationId="{00000000-0000-0000-0000-000000000000}"/>
          </ac:spMkLst>
        </pc:spChg>
        <pc:spChg chg="mod">
          <ac:chgData name="Kyle Foster" userId="90b6fa63-0c55-4218-a12d-99ab63ed509a" providerId="ADAL" clId="{B4391130-FD8B-45D8-9B78-1E1A30ACE6DF}" dt="2018-03-15T18:40:04.233" v="7409" actId="27636"/>
          <ac:spMkLst>
            <pc:docMk/>
            <pc:sldMk cId="4166740999" sldId="288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B4391130-FD8B-45D8-9B78-1E1A30ACE6DF}" dt="2018-03-15T15:02:00.946" v="1112" actId="2696"/>
        <pc:sldMkLst>
          <pc:docMk/>
          <pc:sldMk cId="1340439213" sldId="289"/>
        </pc:sldMkLst>
      </pc:sldChg>
      <pc:sldChg chg="del">
        <pc:chgData name="Kyle Foster" userId="90b6fa63-0c55-4218-a12d-99ab63ed509a" providerId="ADAL" clId="{B4391130-FD8B-45D8-9B78-1E1A30ACE6DF}" dt="2018-03-15T15:02:00.944" v="1111" actId="2696"/>
        <pc:sldMkLst>
          <pc:docMk/>
          <pc:sldMk cId="1036907974" sldId="290"/>
        </pc:sldMkLst>
      </pc:sldChg>
      <pc:sldChg chg="modSp">
        <pc:chgData name="Kyle Foster" userId="90b6fa63-0c55-4218-a12d-99ab63ed509a" providerId="ADAL" clId="{B4391130-FD8B-45D8-9B78-1E1A30ACE6DF}" dt="2018-03-15T18:41:17.956" v="7495" actId="6549"/>
        <pc:sldMkLst>
          <pc:docMk/>
          <pc:sldMk cId="2148432099" sldId="291"/>
        </pc:sldMkLst>
        <pc:spChg chg="mod">
          <ac:chgData name="Kyle Foster" userId="90b6fa63-0c55-4218-a12d-99ab63ed509a" providerId="ADAL" clId="{B4391130-FD8B-45D8-9B78-1E1A30ACE6DF}" dt="2018-03-15T15:02:23.649" v="1117" actId="113"/>
          <ac:spMkLst>
            <pc:docMk/>
            <pc:sldMk cId="2148432099" sldId="291"/>
            <ac:spMk id="2" creationId="{00000000-0000-0000-0000-000000000000}"/>
          </ac:spMkLst>
        </pc:spChg>
        <pc:spChg chg="mod">
          <ac:chgData name="Kyle Foster" userId="90b6fa63-0c55-4218-a12d-99ab63ed509a" providerId="ADAL" clId="{B4391130-FD8B-45D8-9B78-1E1A30ACE6DF}" dt="2018-03-15T18:41:17.956" v="7495" actId="6549"/>
          <ac:spMkLst>
            <pc:docMk/>
            <pc:sldMk cId="2148432099" sldId="291"/>
            <ac:spMk id="3" creationId="{00000000-0000-0000-0000-000000000000}"/>
          </ac:spMkLst>
        </pc:spChg>
      </pc:sldChg>
      <pc:sldChg chg="modSp add del">
        <pc:chgData name="Kyle Foster" userId="90b6fa63-0c55-4218-a12d-99ab63ed509a" providerId="ADAL" clId="{B4391130-FD8B-45D8-9B78-1E1A30ACE6DF}" dt="2018-03-15T18:35:19.992" v="7080" actId="2696"/>
        <pc:sldMkLst>
          <pc:docMk/>
          <pc:sldMk cId="113949175" sldId="292"/>
        </pc:sldMkLst>
        <pc:spChg chg="mod">
          <ac:chgData name="Kyle Foster" userId="90b6fa63-0c55-4218-a12d-99ab63ed509a" providerId="ADAL" clId="{B4391130-FD8B-45D8-9B78-1E1A30ACE6DF}" dt="2018-03-15T16:52:01.265" v="2831" actId="6549"/>
          <ac:spMkLst>
            <pc:docMk/>
            <pc:sldMk cId="113949175" sldId="292"/>
            <ac:spMk id="2" creationId="{00000000-0000-0000-0000-000000000000}"/>
          </ac:spMkLst>
        </pc:spChg>
        <pc:spChg chg="mod">
          <ac:chgData name="Kyle Foster" userId="90b6fa63-0c55-4218-a12d-99ab63ed509a" providerId="ADAL" clId="{B4391130-FD8B-45D8-9B78-1E1A30ACE6DF}" dt="2018-03-15T17:50:36.881" v="5919" actId="20577"/>
          <ac:spMkLst>
            <pc:docMk/>
            <pc:sldMk cId="113949175" sldId="292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B4391130-FD8B-45D8-9B78-1E1A30ACE6DF}" dt="2018-03-15T15:02:00.938" v="1109" actId="2696"/>
        <pc:sldMkLst>
          <pc:docMk/>
          <pc:sldMk cId="1657091764" sldId="292"/>
        </pc:sldMkLst>
      </pc:sldChg>
      <pc:sldChg chg="modSp add">
        <pc:chgData name="Kyle Foster" userId="90b6fa63-0c55-4218-a12d-99ab63ed509a" providerId="ADAL" clId="{B4391130-FD8B-45D8-9B78-1E1A30ACE6DF}" dt="2018-03-15T15:19:54.412" v="1882" actId="20577"/>
        <pc:sldMkLst>
          <pc:docMk/>
          <pc:sldMk cId="1065423826" sldId="293"/>
        </pc:sldMkLst>
        <pc:spChg chg="mod">
          <ac:chgData name="Kyle Foster" userId="90b6fa63-0c55-4218-a12d-99ab63ed509a" providerId="ADAL" clId="{B4391130-FD8B-45D8-9B78-1E1A30ACE6DF}" dt="2018-03-15T15:03:44.506" v="1142" actId="113"/>
          <ac:spMkLst>
            <pc:docMk/>
            <pc:sldMk cId="1065423826" sldId="293"/>
            <ac:spMk id="2" creationId="{00000000-0000-0000-0000-000000000000}"/>
          </ac:spMkLst>
        </pc:spChg>
        <pc:spChg chg="mod">
          <ac:chgData name="Kyle Foster" userId="90b6fa63-0c55-4218-a12d-99ab63ed509a" providerId="ADAL" clId="{B4391130-FD8B-45D8-9B78-1E1A30ACE6DF}" dt="2018-03-15T15:19:54.412" v="1882" actId="20577"/>
          <ac:spMkLst>
            <pc:docMk/>
            <pc:sldMk cId="1065423826" sldId="293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B4391130-FD8B-45D8-9B78-1E1A30ACE6DF}" dt="2018-03-15T15:02:00.932" v="1107" actId="2696"/>
        <pc:sldMkLst>
          <pc:docMk/>
          <pc:sldMk cId="4207735132" sldId="293"/>
        </pc:sldMkLst>
      </pc:sldChg>
      <pc:sldChg chg="del">
        <pc:chgData name="Kyle Foster" userId="90b6fa63-0c55-4218-a12d-99ab63ed509a" providerId="ADAL" clId="{B4391130-FD8B-45D8-9B78-1E1A30ACE6DF}" dt="2018-03-15T15:02:00.935" v="1108" actId="2696"/>
        <pc:sldMkLst>
          <pc:docMk/>
          <pc:sldMk cId="974848818" sldId="294"/>
        </pc:sldMkLst>
      </pc:sldChg>
      <pc:sldChg chg="modSp add">
        <pc:chgData name="Kyle Foster" userId="90b6fa63-0c55-4218-a12d-99ab63ed509a" providerId="ADAL" clId="{B4391130-FD8B-45D8-9B78-1E1A30ACE6DF}" dt="2018-03-15T15:16:13.671" v="1498" actId="20577"/>
        <pc:sldMkLst>
          <pc:docMk/>
          <pc:sldMk cId="2185944441" sldId="294"/>
        </pc:sldMkLst>
        <pc:spChg chg="mod">
          <ac:chgData name="Kyle Foster" userId="90b6fa63-0c55-4218-a12d-99ab63ed509a" providerId="ADAL" clId="{B4391130-FD8B-45D8-9B78-1E1A30ACE6DF}" dt="2018-03-15T15:02:59.548" v="1131" actId="113"/>
          <ac:spMkLst>
            <pc:docMk/>
            <pc:sldMk cId="2185944441" sldId="294"/>
            <ac:spMk id="2" creationId="{00000000-0000-0000-0000-000000000000}"/>
          </ac:spMkLst>
        </pc:spChg>
        <pc:spChg chg="mod">
          <ac:chgData name="Kyle Foster" userId="90b6fa63-0c55-4218-a12d-99ab63ed509a" providerId="ADAL" clId="{B4391130-FD8B-45D8-9B78-1E1A30ACE6DF}" dt="2018-03-15T15:16:13.671" v="1498" actId="20577"/>
          <ac:spMkLst>
            <pc:docMk/>
            <pc:sldMk cId="2185944441" sldId="294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B4391130-FD8B-45D8-9B78-1E1A30ACE6DF}" dt="2018-03-15T15:02:00.941" v="1110" actId="2696"/>
        <pc:sldMkLst>
          <pc:docMk/>
          <pc:sldMk cId="2340003907" sldId="295"/>
        </pc:sldMkLst>
      </pc:sldChg>
      <pc:sldChg chg="modSp add del">
        <pc:chgData name="Kyle Foster" userId="90b6fa63-0c55-4218-a12d-99ab63ed509a" providerId="ADAL" clId="{B4391130-FD8B-45D8-9B78-1E1A30ACE6DF}" dt="2018-03-15T18:35:26.771" v="7081" actId="2696"/>
        <pc:sldMkLst>
          <pc:docMk/>
          <pc:sldMk cId="2817729867" sldId="295"/>
        </pc:sldMkLst>
        <pc:spChg chg="mod">
          <ac:chgData name="Kyle Foster" userId="90b6fa63-0c55-4218-a12d-99ab63ed509a" providerId="ADAL" clId="{B4391130-FD8B-45D8-9B78-1E1A30ACE6DF}" dt="2018-03-15T15:04:41.966" v="1150"/>
          <ac:spMkLst>
            <pc:docMk/>
            <pc:sldMk cId="2817729867" sldId="295"/>
            <ac:spMk id="2" creationId="{00000000-0000-0000-0000-000000000000}"/>
          </ac:spMkLst>
        </pc:spChg>
      </pc:sldChg>
      <pc:sldChg chg="add del">
        <pc:chgData name="Kyle Foster" userId="90b6fa63-0c55-4218-a12d-99ab63ed509a" providerId="ADAL" clId="{B4391130-FD8B-45D8-9B78-1E1A30ACE6DF}" dt="2018-03-15T18:20:45.365" v="6972" actId="2696"/>
        <pc:sldMkLst>
          <pc:docMk/>
          <pc:sldMk cId="1976161710" sldId="296"/>
        </pc:sldMkLst>
      </pc:sldChg>
      <pc:sldChg chg="del">
        <pc:chgData name="Kyle Foster" userId="90b6fa63-0c55-4218-a12d-99ab63ed509a" providerId="ADAL" clId="{B4391130-FD8B-45D8-9B78-1E1A30ACE6DF}" dt="2018-03-15T15:02:00.928" v="1106" actId="2696"/>
        <pc:sldMkLst>
          <pc:docMk/>
          <pc:sldMk cId="3145748760" sldId="296"/>
        </pc:sldMkLst>
      </pc:sldChg>
      <pc:sldChg chg="modSp add">
        <pc:chgData name="Kyle Foster" userId="90b6fa63-0c55-4218-a12d-99ab63ed509a" providerId="ADAL" clId="{B4391130-FD8B-45D8-9B78-1E1A30ACE6DF}" dt="2018-03-15T17:21:05.971" v="5331" actId="20577"/>
        <pc:sldMkLst>
          <pc:docMk/>
          <pc:sldMk cId="2874806779" sldId="297"/>
        </pc:sldMkLst>
        <pc:spChg chg="mod">
          <ac:chgData name="Kyle Foster" userId="90b6fa63-0c55-4218-a12d-99ab63ed509a" providerId="ADAL" clId="{B4391130-FD8B-45D8-9B78-1E1A30ACE6DF}" dt="2018-03-15T17:16:31.835" v="4913" actId="6549"/>
          <ac:spMkLst>
            <pc:docMk/>
            <pc:sldMk cId="2874806779" sldId="297"/>
            <ac:spMk id="2" creationId="{00000000-0000-0000-0000-000000000000}"/>
          </ac:spMkLst>
        </pc:spChg>
        <pc:spChg chg="mod">
          <ac:chgData name="Kyle Foster" userId="90b6fa63-0c55-4218-a12d-99ab63ed509a" providerId="ADAL" clId="{B4391130-FD8B-45D8-9B78-1E1A30ACE6DF}" dt="2018-03-15T17:21:05.971" v="5331" actId="20577"/>
          <ac:spMkLst>
            <pc:docMk/>
            <pc:sldMk cId="2874806779" sldId="297"/>
            <ac:spMk id="3" creationId="{00000000-0000-0000-0000-000000000000}"/>
          </ac:spMkLst>
        </pc:spChg>
      </pc:sldChg>
      <pc:sldChg chg="add del">
        <pc:chgData name="Kyle Foster" userId="90b6fa63-0c55-4218-a12d-99ab63ed509a" providerId="ADAL" clId="{B4391130-FD8B-45D8-9B78-1E1A30ACE6DF}" dt="2018-03-15T17:16:17.298" v="4912" actId="2696"/>
        <pc:sldMkLst>
          <pc:docMk/>
          <pc:sldMk cId="1186345203" sldId="298"/>
        </pc:sldMkLst>
      </pc:sldChg>
      <pc:sldChg chg="modSp add">
        <pc:chgData name="Kyle Foster" userId="90b6fa63-0c55-4218-a12d-99ab63ed509a" providerId="ADAL" clId="{B4391130-FD8B-45D8-9B78-1E1A30ACE6DF}" dt="2018-03-15T17:54:03.580" v="5928" actId="20577"/>
        <pc:sldMkLst>
          <pc:docMk/>
          <pc:sldMk cId="3697378674" sldId="298"/>
        </pc:sldMkLst>
        <pc:spChg chg="mod">
          <ac:chgData name="Kyle Foster" userId="90b6fa63-0c55-4218-a12d-99ab63ed509a" providerId="ADAL" clId="{B4391130-FD8B-45D8-9B78-1E1A30ACE6DF}" dt="2018-03-15T17:54:03.580" v="5928" actId="20577"/>
          <ac:spMkLst>
            <pc:docMk/>
            <pc:sldMk cId="3697378674" sldId="298"/>
            <ac:spMk id="3" creationId="{00000000-0000-0000-0000-000000000000}"/>
          </ac:spMkLst>
        </pc:spChg>
      </pc:sldChg>
      <pc:sldChg chg="modSp add del">
        <pc:chgData name="Kyle Foster" userId="90b6fa63-0c55-4218-a12d-99ab63ed509a" providerId="ADAL" clId="{B4391130-FD8B-45D8-9B78-1E1A30ACE6DF}" dt="2018-03-15T18:01:23.333" v="6040" actId="2696"/>
        <pc:sldMkLst>
          <pc:docMk/>
          <pc:sldMk cId="3266851011" sldId="299"/>
        </pc:sldMkLst>
        <pc:spChg chg="mod">
          <ac:chgData name="Kyle Foster" userId="90b6fa63-0c55-4218-a12d-99ab63ed509a" providerId="ADAL" clId="{B4391130-FD8B-45D8-9B78-1E1A30ACE6DF}" dt="2018-03-15T17:34:59.986" v="5806" actId="27636"/>
          <ac:spMkLst>
            <pc:docMk/>
            <pc:sldMk cId="3266851011" sldId="299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B4391130-FD8B-45D8-9B78-1E1A30ACE6DF}" dt="2018-03-15T18:45:17.746" v="7609" actId="20577"/>
        <pc:sldMkLst>
          <pc:docMk/>
          <pc:sldMk cId="2205695476" sldId="300"/>
        </pc:sldMkLst>
        <pc:spChg chg="mod">
          <ac:chgData name="Kyle Foster" userId="90b6fa63-0c55-4218-a12d-99ab63ed509a" providerId="ADAL" clId="{B4391130-FD8B-45D8-9B78-1E1A30ACE6DF}" dt="2018-03-15T18:16:03.449" v="6844" actId="20577"/>
          <ac:spMkLst>
            <pc:docMk/>
            <pc:sldMk cId="2205695476" sldId="300"/>
            <ac:spMk id="2" creationId="{00000000-0000-0000-0000-000000000000}"/>
          </ac:spMkLst>
        </pc:spChg>
        <pc:spChg chg="mod">
          <ac:chgData name="Kyle Foster" userId="90b6fa63-0c55-4218-a12d-99ab63ed509a" providerId="ADAL" clId="{B4391130-FD8B-45D8-9B78-1E1A30ACE6DF}" dt="2018-03-15T18:45:17.746" v="7609" actId="20577"/>
          <ac:spMkLst>
            <pc:docMk/>
            <pc:sldMk cId="2205695476" sldId="300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B4391130-FD8B-45D8-9B78-1E1A30ACE6DF}" dt="2018-03-15T18:15:45.884" v="6820" actId="14"/>
        <pc:sldMkLst>
          <pc:docMk/>
          <pc:sldMk cId="3378666065" sldId="301"/>
        </pc:sldMkLst>
        <pc:spChg chg="mod">
          <ac:chgData name="Kyle Foster" userId="90b6fa63-0c55-4218-a12d-99ab63ed509a" providerId="ADAL" clId="{B4391130-FD8B-45D8-9B78-1E1A30ACE6DF}" dt="2018-03-15T18:15:45.884" v="6820" actId="14"/>
          <ac:spMkLst>
            <pc:docMk/>
            <pc:sldMk cId="3378666065" sldId="301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B4391130-FD8B-45D8-9B78-1E1A30ACE6DF}" dt="2018-03-15T18:50:58.577" v="7688" actId="6549"/>
        <pc:sldMkLst>
          <pc:docMk/>
          <pc:sldMk cId="1370744939" sldId="302"/>
        </pc:sldMkLst>
        <pc:spChg chg="mod">
          <ac:chgData name="Kyle Foster" userId="90b6fa63-0c55-4218-a12d-99ab63ed509a" providerId="ADAL" clId="{B4391130-FD8B-45D8-9B78-1E1A30ACE6DF}" dt="2018-03-15T18:34:22.821" v="7002" actId="20577"/>
          <ac:spMkLst>
            <pc:docMk/>
            <pc:sldMk cId="1370744939" sldId="302"/>
            <ac:spMk id="2" creationId="{00000000-0000-0000-0000-000000000000}"/>
          </ac:spMkLst>
        </pc:spChg>
        <pc:spChg chg="mod">
          <ac:chgData name="Kyle Foster" userId="90b6fa63-0c55-4218-a12d-99ab63ed509a" providerId="ADAL" clId="{B4391130-FD8B-45D8-9B78-1E1A30ACE6DF}" dt="2018-03-15T18:50:58.577" v="7688" actId="6549"/>
          <ac:spMkLst>
            <pc:docMk/>
            <pc:sldMk cId="1370744939" sldId="302"/>
            <ac:spMk id="3" creationId="{00000000-0000-0000-0000-000000000000}"/>
          </ac:spMkLst>
        </pc:spChg>
      </pc:sldChg>
      <pc:sldChg chg="modSp add del">
        <pc:chgData name="Kyle Foster" userId="90b6fa63-0c55-4218-a12d-99ab63ed509a" providerId="ADAL" clId="{B4391130-FD8B-45D8-9B78-1E1A30ACE6DF}" dt="2018-03-15T18:20:41.727" v="6971" actId="2696"/>
        <pc:sldMkLst>
          <pc:docMk/>
          <pc:sldMk cId="2701819243" sldId="302"/>
        </pc:sldMkLst>
        <pc:spChg chg="mod">
          <ac:chgData name="Kyle Foster" userId="90b6fa63-0c55-4218-a12d-99ab63ed509a" providerId="ADAL" clId="{B4391130-FD8B-45D8-9B78-1E1A30ACE6DF}" dt="2018-03-15T18:13:55.604" v="6813"/>
          <ac:spMkLst>
            <pc:docMk/>
            <pc:sldMk cId="2701819243" sldId="302"/>
            <ac:spMk id="3" creationId="{00000000-0000-0000-0000-000000000000}"/>
          </ac:spMkLst>
        </pc:spChg>
      </pc:sldChg>
      <pc:sldChg chg="add">
        <pc:chgData name="Kyle Foster" userId="90b6fa63-0c55-4218-a12d-99ab63ed509a" providerId="ADAL" clId="{B4391130-FD8B-45D8-9B78-1E1A30ACE6DF}" dt="2018-03-15T18:36:31.621" v="7087"/>
        <pc:sldMkLst>
          <pc:docMk/>
          <pc:sldMk cId="2220509928" sldId="303"/>
        </pc:sldMkLst>
      </pc:sldChg>
    </pc:docChg>
  </pc:docChgLst>
  <pc:docChgLst>
    <pc:chgData name="Kyle Foster" userId="90b6fa63-0c55-4218-a12d-99ab63ed509a" providerId="ADAL" clId="{22BC2369-2F84-4D63-8AF8-8C3156D0BB17}"/>
    <pc:docChg chg="custSel modSld">
      <pc:chgData name="Kyle Foster" userId="90b6fa63-0c55-4218-a12d-99ab63ed509a" providerId="ADAL" clId="{22BC2369-2F84-4D63-8AF8-8C3156D0BB17}" dt="2018-03-09T19:44:54.441" v="540" actId="27636"/>
      <pc:docMkLst>
        <pc:docMk/>
      </pc:docMkLst>
      <pc:sldChg chg="modSp">
        <pc:chgData name="Kyle Foster" userId="90b6fa63-0c55-4218-a12d-99ab63ed509a" providerId="ADAL" clId="{22BC2369-2F84-4D63-8AF8-8C3156D0BB17}" dt="2018-03-09T19:44:54.441" v="540" actId="27636"/>
        <pc:sldMkLst>
          <pc:docMk/>
          <pc:sldMk cId="1745281601" sldId="271"/>
        </pc:sldMkLst>
        <pc:spChg chg="mod">
          <ac:chgData name="Kyle Foster" userId="90b6fa63-0c55-4218-a12d-99ab63ed509a" providerId="ADAL" clId="{22BC2369-2F84-4D63-8AF8-8C3156D0BB17}" dt="2018-03-09T19:44:54.441" v="540" actId="27636"/>
          <ac:spMkLst>
            <pc:docMk/>
            <pc:sldMk cId="174528160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fostechsolutions.com/a/solu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hing&#10;&#10;Description generated with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3" y="598387"/>
            <a:ext cx="5620332" cy="3854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598647"/>
            <a:ext cx="8915399" cy="5227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WIOA Collaboration Webinar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89213" y="4775200"/>
            <a:ext cx="8915399" cy="823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Welcomes to Today’s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Agency View-Point NFJP Users Forum</a:t>
            </a:r>
          </a:p>
        </p:txBody>
      </p:sp>
    </p:spTree>
    <p:extLst>
      <p:ext uri="{BB962C8B-B14F-4D97-AF65-F5344CB8AC3E}">
        <p14:creationId xmlns:p14="http://schemas.microsoft.com/office/powerpoint/2010/main" val="87668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FosTech Cloud Services Platform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dirty="0"/>
              <a:t>Initial datacenter will include a dedicated blade server running Windows 2012 Data-Center Edition</a:t>
            </a:r>
          </a:p>
          <a:p>
            <a:pPr lvl="1"/>
            <a:r>
              <a:rPr lang="en-US" dirty="0"/>
              <a:t>Data-Center Edition allows multiple copies of Windows Server to be run concurrently as virtual servers on the same physical server.</a:t>
            </a:r>
          </a:p>
          <a:p>
            <a:pPr lvl="2"/>
            <a:r>
              <a:rPr lang="en-US" dirty="0"/>
              <a:t>Behaves as multiple physical servers.</a:t>
            </a:r>
          </a:p>
          <a:p>
            <a:pPr lvl="2"/>
            <a:r>
              <a:rPr lang="en-US" dirty="0"/>
              <a:t>Logical separation between SQL Server and RDP Remote App Server.</a:t>
            </a:r>
          </a:p>
          <a:p>
            <a:pPr lvl="2"/>
            <a:r>
              <a:rPr lang="en-US" dirty="0"/>
              <a:t>SQL Server is only accessible from the RDP Server for enhanced data security</a:t>
            </a:r>
          </a:p>
          <a:p>
            <a:pPr lvl="2"/>
            <a:r>
              <a:rPr lang="en-US" dirty="0"/>
              <a:t>Easily extended;</a:t>
            </a:r>
          </a:p>
          <a:p>
            <a:pPr lvl="3"/>
            <a:r>
              <a:rPr lang="en-US" dirty="0"/>
              <a:t>Additional physical blade servers as needed</a:t>
            </a:r>
          </a:p>
          <a:p>
            <a:pPr lvl="3"/>
            <a:r>
              <a:rPr lang="en-US" dirty="0"/>
              <a:t>Additional virtual servers as the hardware allows</a:t>
            </a:r>
          </a:p>
          <a:p>
            <a:pPr lvl="3"/>
            <a:r>
              <a:rPr lang="en-US" dirty="0"/>
              <a:t>Add a web server to allow launching the RemoteApp from a browser.</a:t>
            </a:r>
          </a:p>
          <a:p>
            <a:pPr lvl="2"/>
            <a:endParaRPr lang="en-US" dirty="0"/>
          </a:p>
          <a:p>
            <a:r>
              <a:rPr lang="en-US" b="1" dirty="0"/>
              <a:t>Entire physical network dedicated to AVP.</a:t>
            </a:r>
          </a:p>
          <a:p>
            <a:pPr lvl="1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6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What is Next for AVP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dirty="0"/>
              <a:t>Credential Rate Calculation.</a:t>
            </a:r>
          </a:p>
          <a:p>
            <a:r>
              <a:rPr lang="en-US" dirty="0"/>
              <a:t>Fine Tuning Performance Outcomes to Match SPRA’s QtrReport</a:t>
            </a:r>
          </a:p>
          <a:p>
            <a:pPr lvl="1"/>
            <a:r>
              <a:rPr lang="en-US" dirty="0"/>
              <a:t>Working with SPRA’s Programmer to verify who is counting in each number.</a:t>
            </a:r>
          </a:p>
          <a:p>
            <a:pPr lvl="1"/>
            <a:r>
              <a:rPr lang="en-US" dirty="0"/>
              <a:t>WIPS Testing to Ensure that the WIPS Calculations Match SPRA’s.</a:t>
            </a:r>
          </a:p>
          <a:p>
            <a:pPr lvl="2"/>
            <a:endParaRPr lang="en-US" dirty="0"/>
          </a:p>
          <a:p>
            <a:r>
              <a:rPr lang="en-US" dirty="0"/>
              <a:t>Is Anyone 100% Paperless?  </a:t>
            </a:r>
          </a:p>
          <a:p>
            <a:endParaRPr lang="en-US" dirty="0"/>
          </a:p>
          <a:p>
            <a:r>
              <a:rPr lang="en-US" dirty="0"/>
              <a:t>Other Questions???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95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What is Next for AVP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/>
              <a:t>Once WIOA is fully implemented, we will restart development on our 3-tier architecture with a browser based client/user interface.</a:t>
            </a:r>
          </a:p>
          <a:p>
            <a:pPr lvl="1"/>
            <a:r>
              <a:rPr lang="en-US" dirty="0"/>
              <a:t>Current RemoteApp Client and Browser Based Client will share the same SQL database.</a:t>
            </a:r>
          </a:p>
          <a:p>
            <a:pPr lvl="1"/>
            <a:r>
              <a:rPr lang="en-US" dirty="0"/>
              <a:t>Both clients can be used simultaneously</a:t>
            </a:r>
          </a:p>
          <a:p>
            <a:pPr lvl="1"/>
            <a:r>
              <a:rPr lang="en-US" dirty="0"/>
              <a:t>Allows us to develop the browser client in stages.</a:t>
            </a:r>
          </a:p>
          <a:p>
            <a:pPr lvl="2"/>
            <a:r>
              <a:rPr lang="en-US" dirty="0"/>
              <a:t>First develop the case file in the browser.  </a:t>
            </a:r>
          </a:p>
          <a:p>
            <a:pPr lvl="2"/>
            <a:r>
              <a:rPr lang="en-US" dirty="0"/>
              <a:t>Field staff will be able to use the browser first</a:t>
            </a:r>
          </a:p>
          <a:p>
            <a:pPr lvl="2"/>
            <a:r>
              <a:rPr lang="en-US" dirty="0"/>
              <a:t>Administrative staff can use the RemoteApp client while we work through any issues with the browser client.</a:t>
            </a:r>
          </a:p>
          <a:p>
            <a:pPr lvl="2"/>
            <a:r>
              <a:rPr lang="en-US" dirty="0"/>
              <a:t>If there are issues with the browser client, field staff can revert to the RemoteApp client.</a:t>
            </a:r>
          </a:p>
          <a:p>
            <a:pPr lvl="1"/>
            <a:r>
              <a:rPr lang="en-US" dirty="0"/>
              <a:t>This approach will allow us to make 100% certain that we do not replace a working system with one that has issues.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09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1" y="2623930"/>
            <a:ext cx="9383409" cy="3984260"/>
          </a:xfrm>
        </p:spPr>
        <p:txBody>
          <a:bodyPr>
            <a:normAutofit/>
          </a:bodyPr>
          <a:lstStyle/>
          <a:p>
            <a:r>
              <a:rPr lang="en-US" b="1" dirty="0"/>
              <a:t>This presentation can be downloaded by going to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>
                <a:hlinkClick r:id="rId2"/>
              </a:rPr>
              <a:t>http://support.fostechsolutions.com/a/solutions/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	Then click on “Presentations”</a:t>
            </a:r>
          </a:p>
          <a:p>
            <a:pPr marL="0" indent="0">
              <a:buNone/>
            </a:pPr>
            <a:r>
              <a:rPr lang="en-US" b="1" dirty="0"/>
              <a:t>	Select the presentation with today’s date on it.</a:t>
            </a:r>
          </a:p>
          <a:p>
            <a:pPr marL="0" indent="0">
              <a:buNone/>
            </a:pPr>
            <a:r>
              <a:rPr lang="en-US" b="1" dirty="0"/>
              <a:t>	Click the attachment to download the file.</a:t>
            </a:r>
          </a:p>
          <a:p>
            <a:endParaRPr lang="en-US" b="1" dirty="0"/>
          </a:p>
          <a:p>
            <a:r>
              <a:rPr lang="en-US" b="1" dirty="0"/>
              <a:t>At FosTech We;</a:t>
            </a:r>
          </a:p>
          <a:p>
            <a:pPr lvl="1"/>
            <a:r>
              <a:rPr lang="en-US" b="1" dirty="0"/>
              <a:t>Thank everyone for the faith you have placed in us.</a:t>
            </a:r>
          </a:p>
          <a:p>
            <a:pPr lvl="1"/>
            <a:r>
              <a:rPr lang="en-US" b="1" dirty="0"/>
              <a:t>Strive to continue to enhance AVP to implement all of WIOA</a:t>
            </a:r>
          </a:p>
          <a:p>
            <a:pPr lvl="1"/>
            <a:r>
              <a:rPr lang="en-US" b="1" dirty="0"/>
              <a:t>Appreciate all of the input we are getting from these webinars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674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PIRL Submission Discussion</a:t>
            </a:r>
          </a:p>
          <a:p>
            <a:r>
              <a:rPr lang="en-US" dirty="0"/>
              <a:t>QNR Report due 5/15/2018</a:t>
            </a:r>
          </a:p>
          <a:p>
            <a:r>
              <a:rPr lang="en-US" dirty="0"/>
              <a:t>RAOnly Basic Education.  When is this allowed, and for what types of trainings/classes?</a:t>
            </a:r>
          </a:p>
          <a:p>
            <a:r>
              <a:rPr lang="en-US" dirty="0"/>
              <a:t>Has the ISIS induced immigration issues affected your client base?  If so, what methods have helped overcome this?</a:t>
            </a:r>
          </a:p>
          <a:p>
            <a:r>
              <a:rPr lang="en-US" dirty="0"/>
              <a:t>FosTech Cloud Services Platform Migration</a:t>
            </a:r>
          </a:p>
          <a:p>
            <a:pPr lvl="1"/>
            <a:r>
              <a:rPr lang="en-US" dirty="0"/>
              <a:t>Currently in a shared environment</a:t>
            </a:r>
          </a:p>
          <a:p>
            <a:pPr lvl="1"/>
            <a:r>
              <a:rPr lang="en-US" dirty="0"/>
              <a:t>Creating a new platform with dedicated blade servers and a hardware firewall.</a:t>
            </a:r>
          </a:p>
          <a:p>
            <a:pPr lvl="1"/>
            <a:r>
              <a:rPr lang="en-US" dirty="0"/>
              <a:t>This will give FosTech our own managed cloud network within rack-spaces cloud network.</a:t>
            </a:r>
          </a:p>
          <a:p>
            <a:pPr lvl="1"/>
            <a:r>
              <a:rPr lang="en-US" dirty="0"/>
              <a:t>Security; HIPPA Compliant, SOC1 Compliant, SOC2 Compliant, SOC3 Compliant, SOC3 Seal.</a:t>
            </a:r>
          </a:p>
          <a:p>
            <a:pPr lvl="1"/>
            <a:r>
              <a:rPr lang="en-US" dirty="0"/>
              <a:t>RDP CALS</a:t>
            </a:r>
          </a:p>
          <a:p>
            <a:r>
              <a:rPr lang="en-US" dirty="0"/>
              <a:t>What is next for AVP?</a:t>
            </a:r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8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PIRL Submission Discussion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dirty="0"/>
              <a:t>4 errors found and corrected</a:t>
            </a:r>
          </a:p>
          <a:p>
            <a:pPr lvl="1"/>
            <a:r>
              <a:rPr lang="en-US" dirty="0"/>
              <a:t>The WIPS is adding new logical checks on a monthly basis</a:t>
            </a:r>
          </a:p>
          <a:p>
            <a:pPr lvl="1"/>
            <a:r>
              <a:rPr lang="en-US" dirty="0"/>
              <a:t>SPRA then has to implement these new logical checks</a:t>
            </a:r>
          </a:p>
          <a:p>
            <a:pPr lvl="1"/>
            <a:r>
              <a:rPr lang="en-US" dirty="0"/>
              <a:t>AVP has to then be tested with both systems for compliance</a:t>
            </a:r>
          </a:p>
          <a:p>
            <a:r>
              <a:rPr lang="en-US" dirty="0"/>
              <a:t>SPRA is no longer counting all active participants in the MSG denominator.</a:t>
            </a:r>
          </a:p>
          <a:p>
            <a:r>
              <a:rPr lang="en-US" dirty="0"/>
              <a:t>Performance Results have adult and youth combined into 1 set of results.</a:t>
            </a:r>
          </a:p>
          <a:p>
            <a:r>
              <a:rPr lang="en-US" dirty="0"/>
              <a:t>We are now comparing our performance outcomes to those returned by SPR.</a:t>
            </a:r>
          </a:p>
          <a:p>
            <a:pPr lvl="1"/>
            <a:r>
              <a:rPr lang="en-US" dirty="0"/>
              <a:t>SPR will provide us with a list of unique identifiers counted in each denominator and numerator.</a:t>
            </a:r>
          </a:p>
          <a:p>
            <a:pPr lvl="1"/>
            <a:r>
              <a:rPr lang="en-US" dirty="0"/>
              <a:t>We will compare these to who AVP is counting.</a:t>
            </a:r>
          </a:p>
          <a:p>
            <a:r>
              <a:rPr lang="en-US" dirty="0"/>
              <a:t>We are Adding the Credential Rate to the Performance Outcomes Report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3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QNR Report due 5/15/2018</a:t>
            </a:r>
            <a:br>
              <a:rPr lang="en-US" dirty="0"/>
            </a:b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AVP’s WIOA Plan vs Actual reports are the correct reports to use for the QNR Plan vs Actual portion</a:t>
            </a:r>
          </a:p>
          <a:p>
            <a:pPr lvl="0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Quarter, PY 2017 PIRL and QNR reports are currently due on the same day (5/15/2018)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4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RAOnly Basic Education.  When is this allowed, and for what types of trainings/classes?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dirty="0"/>
              <a:t>My understanding:  If a client is a reportable individual then GED, ESL, Pesticide for Safety can be an RAOnly Basic Education </a:t>
            </a:r>
          </a:p>
          <a:p>
            <a:r>
              <a:rPr lang="en-US" dirty="0"/>
              <a:t>What other trainings can be RAOnly Basic Education</a:t>
            </a:r>
          </a:p>
          <a:p>
            <a:r>
              <a:rPr lang="en-US" dirty="0"/>
              <a:t>The enrollee will then be a reportable individual instead of a participant and will be excluded from performance outcome calculations</a:t>
            </a:r>
          </a:p>
          <a:p>
            <a:r>
              <a:rPr lang="en-US" dirty="0"/>
              <a:t>AVP Allows Administrators to right click on a CRT service and change the type to RAO Basic Ed.  </a:t>
            </a:r>
          </a:p>
          <a:p>
            <a:pPr lvl="1"/>
            <a:r>
              <a:rPr lang="en-US" dirty="0"/>
              <a:t>If a client has no other services that make them a participant, changing this will make them a reportable individual instead of a participant.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2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2" y="7393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Has the ISIS induced immigration issues affected your client base?  If so, what methods have helped overcome this?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What documentation are you accepting for TANF?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Carry Overs Decrementing as Participants Exit.  Is </a:t>
            </a:r>
            <a:r>
              <a:rPr lang="en-US" dirty="0" err="1">
                <a:solidFill>
                  <a:schemeClr val="tx1"/>
                </a:solidFill>
              </a:rPr>
              <a:t>tThis</a:t>
            </a:r>
            <a:r>
              <a:rPr lang="en-US" dirty="0">
                <a:solidFill>
                  <a:schemeClr val="tx1"/>
                </a:solidFill>
              </a:rPr>
              <a:t> Accurate?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Other Questions?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4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FosTech Cloud Services Platform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dirty="0"/>
              <a:t>FosTech Cloud Servers are currently in a shared environment</a:t>
            </a:r>
          </a:p>
          <a:p>
            <a:pPr lvl="1"/>
            <a:r>
              <a:rPr lang="en-US" dirty="0"/>
              <a:t>1 physical server with multiple logical servers running on the same machine.</a:t>
            </a:r>
          </a:p>
          <a:p>
            <a:pPr lvl="1"/>
            <a:r>
              <a:rPr lang="en-US" dirty="0"/>
              <a:t>FosTech Cloud Servers share the machine with other clients of the cloud provider</a:t>
            </a:r>
          </a:p>
          <a:p>
            <a:pPr lvl="1"/>
            <a:r>
              <a:rPr lang="en-US" dirty="0"/>
              <a:t>This separation is logical and in a shared cloud environment</a:t>
            </a:r>
          </a:p>
          <a:p>
            <a:pPr lvl="1"/>
            <a:r>
              <a:rPr lang="en-US" dirty="0"/>
              <a:t>SOC II Attested, </a:t>
            </a:r>
          </a:p>
          <a:p>
            <a:pPr lvl="1"/>
            <a:r>
              <a:rPr lang="en-US" dirty="0"/>
              <a:t>NOT fully SOC II compliant;</a:t>
            </a:r>
          </a:p>
          <a:p>
            <a:pPr lvl="2"/>
            <a:r>
              <a:rPr lang="en-US" dirty="0"/>
              <a:t>The cloud bunker owner does not want to invest $30,000 - $50,000 for the SOC II Auditing Process.</a:t>
            </a:r>
          </a:p>
          <a:p>
            <a:pPr lvl="2"/>
            <a:r>
              <a:rPr lang="en-US" dirty="0"/>
              <a:t>Password Protected Gateway Certificate was used to further secure the DataWard servers.</a:t>
            </a:r>
          </a:p>
          <a:p>
            <a:endParaRPr lang="en-US" dirty="0"/>
          </a:p>
          <a:p>
            <a:r>
              <a:rPr lang="en-US" dirty="0"/>
              <a:t>This environment is secure, but moving forward we would like our own dedicated servers to allow us the freedom to expand as needed.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FosTech Cloud Services Platform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have been researching different large cloud providers, and we have settled in on Rackspace.</a:t>
            </a:r>
          </a:p>
          <a:p>
            <a:pPr lvl="1"/>
            <a:r>
              <a:rPr lang="en-US" dirty="0"/>
              <a:t>Dedicated Blade Server(s) behind our own hardware firewall.</a:t>
            </a:r>
          </a:p>
          <a:p>
            <a:pPr lvl="1"/>
            <a:r>
              <a:rPr lang="en-US" dirty="0"/>
              <a:t>Managed Solution so the 3,000+ engineers at Rackspace are responsible for the hardware, the server operating systems, and all backups.</a:t>
            </a:r>
          </a:p>
          <a:p>
            <a:pPr lvl="1"/>
            <a:r>
              <a:rPr lang="en-US" dirty="0"/>
              <a:t>Key Features of Rackspace Managed Backup are;</a:t>
            </a:r>
          </a:p>
          <a:p>
            <a:pPr lvl="2"/>
            <a:r>
              <a:rPr lang="en-US" dirty="0"/>
              <a:t>Managed Backup and Recovery Services</a:t>
            </a:r>
          </a:p>
          <a:p>
            <a:pPr lvl="2"/>
            <a:r>
              <a:rPr lang="en-US" dirty="0"/>
              <a:t>Enterprise-class data protection</a:t>
            </a:r>
          </a:p>
          <a:p>
            <a:pPr lvl="2"/>
            <a:r>
              <a:rPr lang="en-US" dirty="0"/>
              <a:t>Encrypted managed backups (optional AES 256 bit encryption)</a:t>
            </a:r>
          </a:p>
          <a:p>
            <a:pPr lvl="2"/>
            <a:r>
              <a:rPr lang="en-US" dirty="0"/>
              <a:t>Protection for Microsoft SQL Server</a:t>
            </a:r>
          </a:p>
          <a:p>
            <a:pPr lvl="2"/>
            <a:r>
              <a:rPr lang="en-US" dirty="0"/>
              <a:t>Onsite disk-based backups</a:t>
            </a:r>
          </a:p>
          <a:p>
            <a:pPr lvl="2"/>
            <a:r>
              <a:rPr lang="en-US" dirty="0"/>
              <a:t>Offsite backups</a:t>
            </a:r>
          </a:p>
          <a:p>
            <a:pPr lvl="2"/>
            <a:r>
              <a:rPr lang="en-US" dirty="0"/>
              <a:t>Long-term data retention</a:t>
            </a:r>
          </a:p>
          <a:p>
            <a:pPr lvl="2"/>
            <a:r>
              <a:rPr lang="en-US" dirty="0"/>
              <a:t>Any-time recovery:  Recover data 24x7x365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06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FosTech Cloud Services Platform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dirty="0"/>
              <a:t>Creating a new platform on Rackspace.com with dedicated blade servers and a hardware firewall.</a:t>
            </a:r>
          </a:p>
          <a:p>
            <a:pPr lvl="1"/>
            <a:r>
              <a:rPr lang="en-US" dirty="0"/>
              <a:t>We are proposing a migration to Rackspace’s Managed Cloud</a:t>
            </a:r>
          </a:p>
          <a:p>
            <a:pPr lvl="1"/>
            <a:r>
              <a:rPr lang="en-US" dirty="0"/>
              <a:t>FosTech will have our own managed cloud network within rack-spaces cloud network.</a:t>
            </a:r>
          </a:p>
          <a:p>
            <a:pPr lvl="2"/>
            <a:r>
              <a:rPr lang="en-US" dirty="0"/>
              <a:t>This is a physical separation in place of the current logical separation.</a:t>
            </a:r>
          </a:p>
          <a:p>
            <a:pPr lvl="2"/>
            <a:r>
              <a:rPr lang="en-US" dirty="0"/>
              <a:t>More flexibility moving forward as the physical servers do not have to work for anyone else.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786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32806</TotalTime>
  <Words>979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PowerPoint Presentation</vt:lpstr>
      <vt:lpstr> Today’s Topics</vt:lpstr>
      <vt:lpstr> PIRL Submission Discussion </vt:lpstr>
      <vt:lpstr> QNR Report due 5/15/2018  </vt:lpstr>
      <vt:lpstr> RAOnly Basic Education.  When is this allowed, and for what types of trainings/classes? </vt:lpstr>
      <vt:lpstr> Questions</vt:lpstr>
      <vt:lpstr> FosTech Cloud Services Platform  </vt:lpstr>
      <vt:lpstr> FosTech Cloud Services Platform  </vt:lpstr>
      <vt:lpstr> FosTech Cloud Services Platform  </vt:lpstr>
      <vt:lpstr> FosTech Cloud Services Platform  </vt:lpstr>
      <vt:lpstr> What is Next for AVP  </vt:lpstr>
      <vt:lpstr> What is Next for AVP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FosTech Solutions Inc</dc:title>
  <dc:creator>Kyle Foster</dc:creator>
  <cp:lastModifiedBy>Kyle Foster</cp:lastModifiedBy>
  <cp:revision>47</cp:revision>
  <dcterms:created xsi:type="dcterms:W3CDTF">2017-03-14T12:40:07Z</dcterms:created>
  <dcterms:modified xsi:type="dcterms:W3CDTF">2018-03-15T20:38:48Z</dcterms:modified>
</cp:coreProperties>
</file>